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59" r:id="rId8"/>
    <p:sldId id="263" r:id="rId9"/>
    <p:sldId id="272" r:id="rId10"/>
    <p:sldId id="266" r:id="rId11"/>
    <p:sldId id="268" r:id="rId12"/>
    <p:sldId id="269" r:id="rId13"/>
    <p:sldId id="273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3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60557-CBBE-4256-9A6F-8EEF480BF3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D5C550-8121-446F-A041-B8FFC0335B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B38DD-FCBC-45B8-ABE7-C7EEE5800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F4B-726A-4F77-90C6-ECD79B0812C8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4EAD0-DB96-4D1C-B309-2FE69725A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D94A1-F313-442A-A77D-260BBA404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284B2-96B8-4ADF-8C29-79CDACE02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89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F975E-7389-4A47-B44A-381208F5D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78C54-A425-4A24-B932-D10CE2ACE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C68D0-6AAC-4EE0-B862-7A7C69C84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F4B-726A-4F77-90C6-ECD79B0812C8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B6BD1-8B41-405A-8A40-B361365B6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C26EA-ECE2-4A35-ABAF-36716DB52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284B2-96B8-4ADF-8C29-79CDACE02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614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127A4-ED1D-4BAC-A102-CB125CB7F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FDD858-2601-4C76-83E5-55D3EBCE4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617063-599E-4857-9BF1-7911F6F51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F4B-726A-4F77-90C6-ECD79B0812C8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3153C-6A73-4BEC-92D8-52597EC0F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275E3-C502-41A5-A953-1BA035730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284B2-96B8-4ADF-8C29-79CDACE02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64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D8934-F572-4C82-9314-69FB29974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8FA1A-3D77-44C0-80D8-737413461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501925-265B-41D5-854C-82F101923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26AD0-9AAD-46A6-9F79-166F662AD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F4B-726A-4F77-90C6-ECD79B0812C8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23AB30-65FB-44C8-ADBF-3B79B4B6A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365C0-7C2F-4E5D-9140-225170873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284B2-96B8-4ADF-8C29-79CDACE02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328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E5B80-D727-4FD3-9316-C296A1CF2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BD0CEF-48D3-4D8D-BFDB-2FF116AA1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AF47AA-4C84-416D-A3E2-0044AA666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11801B-0CD6-4EAA-B187-5BB04C95F3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AFDBED-772D-4527-A820-BA980C0E24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A8C8EC-FFD8-4694-977D-7E524B5CA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F4B-726A-4F77-90C6-ECD79B0812C8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4AABE7-A782-4EFC-AD4F-C6275A018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005520-32F5-48D5-A333-F4B6D68E9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284B2-96B8-4ADF-8C29-79CDACE02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37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C1C3F-06BE-41FE-BE0F-7FA211E93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B2E287-FDB8-42DD-A2BA-E88CF2826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F4B-726A-4F77-90C6-ECD79B0812C8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6E7CBF-2449-4B7E-92AC-6EEDC26DA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1440C2-18CD-4351-B589-0EC3C6E1C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284B2-96B8-4ADF-8C29-79CDACE02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33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84DD50-B833-45CB-B6BB-F57199327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F4B-726A-4F77-90C6-ECD79B0812C8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A34F36-F768-4528-838C-196A09D14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C3C40-DC0E-44FD-9B5F-E3881E594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284B2-96B8-4ADF-8C29-79CDACE02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81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38644-EF85-478B-AE1F-17822341C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58032-55DE-498C-B819-87CDC377A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FEBE1-E174-4E8E-A013-1E7B200EDD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63CFC7-7A11-46A2-A8E4-92D6A9016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F4B-726A-4F77-90C6-ECD79B0812C8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DC4DB-17E7-47A9-9B91-6F54B39F8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F2C3C-7324-4EF4-8218-52B3BC167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284B2-96B8-4ADF-8C29-79CDACE02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288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7A6B7-D0D3-4FB7-AE7E-6C94FDAB8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D0E794-99FC-4352-B1F9-00BA4C8B7E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7CAE2-B146-4C86-8288-37F78FF06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90D803-B115-4723-9E6F-88D5F44D6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F4B-726A-4F77-90C6-ECD79B0812C8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012CB-9470-4F5A-BEFF-F47B07E56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599C54-2D17-4297-99BE-0DD7FC19B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284B2-96B8-4ADF-8C29-79CDACE02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7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81AE9-25A6-47F7-BFC2-8DCC8AA0E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42504F-067C-42D9-BD9B-F4CD130629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E574B-5B4C-4BCC-8EEA-22BF8CBE8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F4B-726A-4F77-90C6-ECD79B0812C8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159DB-2384-4B70-BEBD-67D2D4299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461CB3-8A06-4358-BD99-E168B359E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284B2-96B8-4ADF-8C29-79CDACE02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262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79A380-21D2-4A2B-BAA8-7B83803809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8B6FFA-27B2-4A4D-804E-898F02EF4B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C7067A-1394-40E1-9D67-200BF0A9E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F4B-726A-4F77-90C6-ECD79B0812C8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F6D4F-1663-4831-B63B-65AFE790C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4892D-1C63-4246-B73D-FD548E3F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284B2-96B8-4ADF-8C29-79CDACE02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294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23DE28-0263-4700-936C-95F954D01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0EA87-BE60-45A7-A112-88CF5CF29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13E812-6696-41C9-94A0-36531C11EE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19F4B-726A-4F77-90C6-ECD79B0812C8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9A953-0701-43F1-A3E1-03BD7AC6DF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FCB29-814E-4583-BC69-3D7E5982AC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284B2-96B8-4ADF-8C29-79CDACE02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12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528DD-42CF-416B-88DE-0352000783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E127A7-E2C5-4F2F-9148-D246DE4607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65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AFB75-3424-48EE-9FC8-BFA079F41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990DA-AAD7-44E3-BAB1-AAEAADD62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can I create an equation, given a real-life situation?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Which value represents the coefficient? Why?</a:t>
            </a:r>
          </a:p>
          <a:p>
            <a:pPr marL="0" indent="0">
              <a:buNone/>
            </a:pPr>
            <a:r>
              <a:rPr lang="en-US" dirty="0"/>
              <a:t>Which value represents the constant? Why?</a:t>
            </a:r>
          </a:p>
          <a:p>
            <a:pPr marL="0" indent="0">
              <a:buNone/>
            </a:pPr>
            <a:r>
              <a:rPr lang="en-US" dirty="0"/>
              <a:t>What happens to our equation when a value changes?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867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F5B8E-5541-4EC7-AA3F-6B1606E0C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Ice Cream Vendor (a)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ECB8A-1536-4C35-895B-5032B9902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Troy works for an ice cream cart vendor. He receives $10 for taking the cart out for a shift, plus a commission of $2.00 for each item he sells.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much would he earn if he sold 3 items?</a:t>
            </a:r>
          </a:p>
          <a:p>
            <a:pPr marL="0" indent="0">
              <a:buNone/>
            </a:pPr>
            <a:r>
              <a:rPr lang="en-US" dirty="0"/>
              <a:t>How much would he earn if he sold 7 items?</a:t>
            </a:r>
          </a:p>
          <a:p>
            <a:pPr marL="0" indent="0">
              <a:buNone/>
            </a:pPr>
            <a:r>
              <a:rPr lang="en-US" dirty="0"/>
              <a:t>How much would he earn if he sold 0 items?</a:t>
            </a:r>
          </a:p>
          <a:p>
            <a:pPr marL="0" indent="0">
              <a:buNone/>
            </a:pPr>
            <a:r>
              <a:rPr lang="en-US" dirty="0"/>
              <a:t>How could we write the situation as an expression?</a:t>
            </a:r>
          </a:p>
        </p:txBody>
      </p:sp>
    </p:spTree>
    <p:extLst>
      <p:ext uri="{BB962C8B-B14F-4D97-AF65-F5344CB8AC3E}">
        <p14:creationId xmlns:p14="http://schemas.microsoft.com/office/powerpoint/2010/main" val="98446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F5B8E-5541-4EC7-AA3F-6B1606E0C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Ice Cream Vendor (b)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ECB8A-1536-4C35-895B-5032B9902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Troy works for an ice cream cart vendor. He receives $10 for taking the cart out for a shift, plus a commission of $2.00 for each item he sells. Troy worked a shift Saturday and earned $60. </a:t>
            </a:r>
          </a:p>
          <a:p>
            <a:pPr marL="0" indent="0">
              <a:buNone/>
            </a:pPr>
            <a:r>
              <a:rPr lang="en-US" dirty="0"/>
              <a:t>How many items did he sell?</a:t>
            </a:r>
          </a:p>
        </p:txBody>
      </p:sp>
    </p:spTree>
    <p:extLst>
      <p:ext uri="{BB962C8B-B14F-4D97-AF65-F5344CB8AC3E}">
        <p14:creationId xmlns:p14="http://schemas.microsoft.com/office/powerpoint/2010/main" val="167931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F5B8E-5541-4EC7-AA3F-6B1606E0C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Ice Cream Vendor (c)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ECB8A-1536-4C35-895B-5032B9902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Troy works for an ice cream cart vendor. He receives $10 for taking the cart out for a shift, plus a commission of $2.00 for each item he sells. Troy worked a shift Saturday and earned $60. </a:t>
            </a:r>
          </a:p>
          <a:p>
            <a:pPr marL="0" indent="0">
              <a:buNone/>
            </a:pPr>
            <a:r>
              <a:rPr lang="en-US" dirty="0"/>
              <a:t>How many items did he sell?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Troy works for an ice cream cart vendor. He receives $15 for taking the cart out for a shift, plus a commission of $2.00 for each item he sells. Troy worked a shift Saturday and earned $60.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How many items did he sell?</a:t>
            </a:r>
          </a:p>
        </p:txBody>
      </p:sp>
    </p:spTree>
    <p:extLst>
      <p:ext uri="{BB962C8B-B14F-4D97-AF65-F5344CB8AC3E}">
        <p14:creationId xmlns:p14="http://schemas.microsoft.com/office/powerpoint/2010/main" val="412124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F5B8E-5541-4EC7-AA3F-6B1606E0C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Ice Cream Vendor (d)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ECB8A-1536-4C35-895B-5032B9902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Troy works for an ice cream cart vendor. He receives $10 for taking the cart out for a shift, plus a commission of $2.00 for each item he sells. Troy worked a shift Saturday and earned $60. </a:t>
            </a:r>
          </a:p>
          <a:p>
            <a:pPr marL="0" indent="0">
              <a:buNone/>
            </a:pPr>
            <a:r>
              <a:rPr lang="en-US" dirty="0"/>
              <a:t>How many items did he sell?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Troy works for an ice cream cart vendor. He receives $15 for taking the cart out for a shift, plus a commission of $1.25 for each item he sells. Troy worked a shift Saturday and earned $60.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How many items did he sell?</a:t>
            </a:r>
          </a:p>
        </p:txBody>
      </p:sp>
    </p:spTree>
    <p:extLst>
      <p:ext uri="{BB962C8B-B14F-4D97-AF65-F5344CB8AC3E}">
        <p14:creationId xmlns:p14="http://schemas.microsoft.com/office/powerpoint/2010/main" val="233418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F5B8E-5541-4EC7-AA3F-6B1606E0C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Ice Cream Vendor (e)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ECB8A-1536-4C35-895B-5032B9902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Troy works for an ice cream cart vendor. He receives $10 for taking the cart out for a shift, plus a commission of $2.00 for each item he sells. Troy worked a shift Saturday and earned $60. </a:t>
            </a:r>
          </a:p>
          <a:p>
            <a:pPr marL="0" indent="0">
              <a:buNone/>
            </a:pPr>
            <a:r>
              <a:rPr lang="en-US" dirty="0"/>
              <a:t>How many items did he sell?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Troy works for an ice cream cart vendor. He receives $25 for taking the cart out for a shift, plus a commission of $0.10 for each item he sells. Troy worked a shift Saturday and earned $52.90.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How many items did he sell?</a:t>
            </a:r>
          </a:p>
        </p:txBody>
      </p:sp>
    </p:spTree>
    <p:extLst>
      <p:ext uri="{BB962C8B-B14F-4D97-AF65-F5344CB8AC3E}">
        <p14:creationId xmlns:p14="http://schemas.microsoft.com/office/powerpoint/2010/main" val="2072517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ACE30-3789-4DC5-9443-BB1F8C516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Bike Rentals (a)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FA006-AE9B-4A09-AEB6-1CD9A8AB0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Emma’s Bike Shop rents bikes for $8 plus $5 per hour. </a:t>
            </a:r>
            <a:r>
              <a:rPr lang="en-US" dirty="0" err="1"/>
              <a:t>Abelito</a:t>
            </a:r>
            <a:r>
              <a:rPr lang="en-US" dirty="0"/>
              <a:t> paid $18 to rent a bike. How many hours did he rent the bike for?</a:t>
            </a:r>
          </a:p>
        </p:txBody>
      </p:sp>
    </p:spTree>
    <p:extLst>
      <p:ext uri="{BB962C8B-B14F-4D97-AF65-F5344CB8AC3E}">
        <p14:creationId xmlns:p14="http://schemas.microsoft.com/office/powerpoint/2010/main" val="4275793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ACE30-3789-4DC5-9443-BB1F8C516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Bike Rentals (b)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FA006-AE9B-4A09-AEB6-1CD9A8AB0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Emma’s Bike Shop rents bikes for $8 plus $5 per hour. </a:t>
            </a:r>
            <a:r>
              <a:rPr lang="en-US" dirty="0" err="1"/>
              <a:t>Abelito</a:t>
            </a:r>
            <a:r>
              <a:rPr lang="en-US" dirty="0"/>
              <a:t> paid $18 to rent a bike. How many hours did he rent the bike for?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Emma’s Bike Shop rents bikes for $8 an hour plus $5 rental fee. </a:t>
            </a:r>
            <a:r>
              <a:rPr lang="en-US" dirty="0" err="1">
                <a:solidFill>
                  <a:srgbClr val="FF0000"/>
                </a:solidFill>
              </a:rPr>
              <a:t>Abelito</a:t>
            </a:r>
            <a:r>
              <a:rPr lang="en-US" dirty="0">
                <a:solidFill>
                  <a:srgbClr val="FF0000"/>
                </a:solidFill>
              </a:rPr>
              <a:t> paid $18 to rent a bike. How many hours did he rent the bike for?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186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ACE30-3789-4DC5-9443-BB1F8C516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Steeler Nation (a)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FA006-AE9B-4A09-AEB6-1CD9A8AB0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Mr. Fernandez won 37 Steeler Bucks at the rally. He gave 4 to every student in his math class. He has 5 remaining. How many students are in his class?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171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ACE30-3789-4DC5-9443-BB1F8C516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Steeler Nation (b)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FA006-AE9B-4A09-AEB6-1CD9A8AB0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Mr. Fernandez won 37 Steeler Bucks at the rally. He gave 4 to every student in his math class. He has 5 remaining. How many students are in his class?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Mr. Fernandez won 117 Steeler Bucks at the rally. He gave 4 to every student in his math class. He has 5 remaining. How many students are in his class?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53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ACE30-3789-4DC5-9443-BB1F8C516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Steeler Nation (c)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FA006-AE9B-4A09-AEB6-1CD9A8AB0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Mr. Fernandez won 37 Steeler Bucks at the rally. He gave 4 to every student in his math class. He has 5 remaining.                                        How many students are in his class?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Mr. Fernandez won 37 Steeler Bucks at the rally. He had 4 Bucks left after giving five to each student in his class.                                            How many students are in his class?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18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6D2E0-3D21-4BC1-AD53-DC1BE8F4F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is the Coefficient?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6A714-60F5-4709-8A0B-ECED9D9D5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dirty="0"/>
              <a:t>Jan is an artist. She has a record contract that pays her a base amount of $200 a month and an additional $12 for each album she sells. Last month she earned $644.</a:t>
            </a:r>
          </a:p>
          <a:p>
            <a:pPr marL="514350" indent="-514350">
              <a:buFont typeface="+mj-lt"/>
              <a:buAutoNum type="alphaLcParenR"/>
            </a:pP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Mike had 220 dollars to spend on 6 books. After buying them, he had $16. If each book was the same price, how much did he pay per book? </a:t>
            </a:r>
          </a:p>
          <a:p>
            <a:pPr marL="514350" indent="-514350">
              <a:buFont typeface="+mj-lt"/>
              <a:buAutoNum type="alphaLcParenR"/>
            </a:pP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Jason bought a soda for four dollars and 7 bags of chips for a total of $39.</a:t>
            </a:r>
          </a:p>
        </p:txBody>
      </p:sp>
    </p:spTree>
    <p:extLst>
      <p:ext uri="{BB962C8B-B14F-4D97-AF65-F5344CB8AC3E}">
        <p14:creationId xmlns:p14="http://schemas.microsoft.com/office/powerpoint/2010/main" val="298815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DB41D-B2F9-483C-9918-8077FECC9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an equation for each of the situations.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C3052-D969-4D41-A0C0-6EDAC734F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R"/>
            </a:pPr>
            <a:r>
              <a:rPr lang="en-US" dirty="0"/>
              <a:t>424 </a:t>
            </a:r>
            <a:r>
              <a:rPr lang="en-US" dirty="0" err="1"/>
              <a:t>FoHi</a:t>
            </a:r>
            <a:r>
              <a:rPr lang="en-US" dirty="0"/>
              <a:t> students were supposed to go on a math field trip. 6 buses were full of students, and 34 students couldn’t go because they didn’t do their math homework. How many students were on each bus?</a:t>
            </a:r>
          </a:p>
          <a:p>
            <a:pPr marL="514350" indent="-514350">
              <a:buAutoNum type="alphaLcParenR"/>
            </a:pPr>
            <a:r>
              <a:rPr lang="en-US" dirty="0"/>
              <a:t>Brandi has $15 to spend on an $8 book and two birthday cards for her friends. How much can she spend on each card if she buys the same card for each friend?</a:t>
            </a:r>
          </a:p>
        </p:txBody>
      </p:sp>
    </p:spTree>
    <p:extLst>
      <p:ext uri="{BB962C8B-B14F-4D97-AF65-F5344CB8AC3E}">
        <p14:creationId xmlns:p14="http://schemas.microsoft.com/office/powerpoint/2010/main" val="4185537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988</Words>
  <Application>Microsoft Office PowerPoint</Application>
  <PresentationFormat>Widescreen</PresentationFormat>
  <Paragraphs>59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EQ</vt:lpstr>
      <vt:lpstr>Ice Cream Vendor (a)</vt:lpstr>
      <vt:lpstr>Ice Cream Vendor (b)</vt:lpstr>
      <vt:lpstr>Ice Cream Vendor (c)</vt:lpstr>
      <vt:lpstr>Ice Cream Vendor (d)</vt:lpstr>
      <vt:lpstr>Ice Cream Vendor (e)</vt:lpstr>
      <vt:lpstr>Bike Rentals (a)</vt:lpstr>
      <vt:lpstr>Bike Rentals (b)</vt:lpstr>
      <vt:lpstr>Steeler Nation (a)</vt:lpstr>
      <vt:lpstr>Steeler Nation (b)</vt:lpstr>
      <vt:lpstr>Steeler Nation (c)</vt:lpstr>
      <vt:lpstr>Where is the Coefficient?</vt:lpstr>
      <vt:lpstr>Create an equation for each of the situations.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Moffett</dc:creator>
  <cp:lastModifiedBy>Jennifer Moffett</cp:lastModifiedBy>
  <cp:revision>15</cp:revision>
  <dcterms:created xsi:type="dcterms:W3CDTF">2019-08-27T14:59:33Z</dcterms:created>
  <dcterms:modified xsi:type="dcterms:W3CDTF">2019-08-27T21:06:33Z</dcterms:modified>
</cp:coreProperties>
</file>